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8"/>
  </p:normalViewPr>
  <p:slideViewPr>
    <p:cSldViewPr snapToGrid="0">
      <p:cViewPr varScale="1">
        <p:scale>
          <a:sx n="120" d="100"/>
          <a:sy n="120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7FA544-E0A9-DD4E-A490-2B006E0FAC6D}" type="datetimeFigureOut">
              <a:rPr lang="en-US" smtClean="0"/>
              <a:t>2/10/26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671AC0-1596-9240-858A-0AF214BD7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37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71AC0-1596-9240-858A-0AF214BD75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94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71AC0-1596-9240-858A-0AF214BD75D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003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86AFF-13A8-EDA6-57CD-CB1326B41E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C46AD0-DCD2-E2DD-E51C-9CA9E5E5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6AAF4A-5293-BF3E-2043-C5016BDCDF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8CC57B-E8A4-5940-A3B4-EB2992A1C7C7}" type="datetime1">
              <a:rPr lang="en-US" smtClean="0"/>
              <a:t>2/10/26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71486-CF01-4D87-C9F4-DCEC45E13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1B1C5-B120-EDCE-A2DD-7672EE77D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1A7082-9F47-EE49-A07C-8BA305B6B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10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0B1AD-501C-A9DD-97E8-0D00D46F8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E28E8E-8FF1-26AE-69BA-99F9C1FFE3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ADEC3-5486-12E1-623E-9FB015B04D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0D2472-DEF1-A244-B99F-78ACFF380FF0}" type="datetime1">
              <a:rPr lang="en-US" smtClean="0"/>
              <a:t>2/10/26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94B31-EAFB-20FE-05ED-09BD087F0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743F68-ED9E-D7EC-0DD3-B7B2F97B9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1A7082-9F47-EE49-A07C-8BA305B6B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6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8E48F5-61BC-4991-40D2-2AFAC0123C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BF7157-550B-A003-8BC4-4293AB345A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C1CD1-B02F-1DBB-F1BC-5CD338B80A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8CADB97-C8AF-DC4C-A263-BFA3C4D7DDCF}" type="datetime1">
              <a:rPr lang="en-US" smtClean="0"/>
              <a:t>2/10/26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0DCC35-6DF2-5D87-61F3-48E9B2CE7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161442-80A9-C30F-DBF1-3D32F19E6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1A7082-9F47-EE49-A07C-8BA305B6B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247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E265A-4681-6C03-9E3A-AF5FC0ED5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12819-153D-4AD2-C465-44EE8CFF4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C4E14-2B46-A65D-1496-278619AE05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694A4C5-8FD7-B944-BBCE-65B5EE004994}" type="datetime1">
              <a:rPr lang="en-US" smtClean="0"/>
              <a:t>2/10/26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41E54-813A-D14A-F418-3F8AB5F9D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7620C-20CC-FF3F-7BA9-870AC19BC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1A7082-9F47-EE49-A07C-8BA305B6B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196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AC0F6-94B3-2107-7B51-D9608EC60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CB3B3E-5511-2CF0-DE65-8B0D1B515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2D3E3-BB99-9C0D-D6D5-1B6042A701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E4CE6A-91E1-6A49-A186-4B2A7E0E61BE}" type="datetime1">
              <a:rPr lang="en-US" smtClean="0"/>
              <a:t>2/10/26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E9532-5E3D-03C6-2291-7510C6E7F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8248F-2641-8964-772A-8285D2A54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1A7082-9F47-EE49-A07C-8BA305B6B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637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649E7-D1DA-B2F9-3DCD-F65D741A2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02D70-2A2B-14EB-9BFA-B4D20AF61F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F7FC52-CBA3-9201-D568-DE89690AC4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B6284F-92A3-63F8-F3F3-0FFB91108F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F2B44C-C25E-8149-AC24-182FC7720406}" type="datetime1">
              <a:rPr lang="en-US" smtClean="0"/>
              <a:t>2/10/26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25E73E-CBFE-0350-8DAF-E0D8E777D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C07F5A-BEF3-F874-1848-E0EDEF906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1A7082-9F47-EE49-A07C-8BA305B6B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229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79993-BEC5-F05C-93D3-836A1E4EA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ED135-9841-4E6B-56F7-A09E304AB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FB4118-B7EF-F3D3-C5B5-DF8F4B5D88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8B65A0-E516-9E6E-AAC6-A2B4C742CF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694822-F4F4-56C7-C708-462ED9F4C4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530D28-98C7-0CD9-ED37-8B2862EBEC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7A091F-03AC-8B44-89F7-A78D14A9A2E9}" type="datetime1">
              <a:rPr lang="en-US" smtClean="0"/>
              <a:t>2/10/26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DF3EAB-2F09-29BD-3C82-C2E0D2D97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0C96C7-5A8C-023E-0216-D733B708C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1A7082-9F47-EE49-A07C-8BA305B6B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88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EA62B-A768-6619-3F2F-71FFB668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276E15-D82D-445C-E82B-78F2FC6834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AD20BC-A332-A34C-AEDF-37A4AD3767E9}" type="datetime1">
              <a:rPr lang="en-US" smtClean="0"/>
              <a:t>2/10/26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FB5982-DBDC-6DF5-652F-3D02EE439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A9F72C-C0E9-39F5-2F17-7C75AD82B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1A7082-9F47-EE49-A07C-8BA305B6B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67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42E04B-F268-DD14-C06E-4D7EF091F4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CB1CAC-A7C9-1547-91E0-CBF5773B4FCF}" type="datetime1">
              <a:rPr lang="en-US" smtClean="0"/>
              <a:t>2/10/26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F0E618-6DEB-C86B-AB17-4105D936F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253A9-0AD2-6FE4-8F63-3E9C27385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1A7082-9F47-EE49-A07C-8BA305B6B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554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6BB60-5658-4983-815E-6C7BDFE86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587BC-0996-A7E6-9CD2-C80633DD5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B7F18B-E1D0-550B-6D5A-E6EF24A6B3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4B5718-9FD2-4568-ECFD-F5CC2E2ED1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F10D7A-0913-C140-A702-AAAC1E6F1400}" type="datetime1">
              <a:rPr lang="en-US" smtClean="0"/>
              <a:t>2/10/26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B0C9F1-3176-BBC8-B461-8CC005FD6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E62623-A2FE-54DF-B35B-BDAE40D46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1A7082-9F47-EE49-A07C-8BA305B6B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02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247B4-C656-D0AA-6B28-1BC802FA7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327F89-BC0F-E583-06EE-12C8201E22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CEE4C-26D4-68D2-0506-9286A4CA89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BAC2B8-4BAC-5D99-9783-86CDDCD47F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F7F47B-A538-EC4B-879A-A4C141C5B348}" type="datetime1">
              <a:rPr lang="en-US" smtClean="0"/>
              <a:t>2/10/26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5F0C78-CD89-9212-6ECC-99208BCB9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521913-2D42-BD9C-ADE2-ACFC5E473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1A7082-9F47-EE49-A07C-8BA305B6B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001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34481E-E2B0-5C36-F451-50D0FB045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1F802-4BC7-DD08-18E5-FB168037B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72969-6669-F66B-2D15-D591E28D54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5861" y="6356350"/>
            <a:ext cx="110026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Mission to Mars – Build Your Own Robotic Rover © 2026 Arun Abraham. Free for non-commercial educational use. See MMCL-1.1 for licensing details.</a:t>
            </a:r>
          </a:p>
        </p:txBody>
      </p:sp>
    </p:spTree>
    <p:extLst>
      <p:ext uri="{BB962C8B-B14F-4D97-AF65-F5344CB8AC3E}">
        <p14:creationId xmlns:p14="http://schemas.microsoft.com/office/powerpoint/2010/main" val="2001108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bilda.com/compact-servoblock-43mm-width-for-standard-size-h25t-spline-servo-hub-shaft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0BE26C-6A2F-3125-0496-703B340A1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CAD a Claw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4205B8-4C77-D6C3-779F-1D6B073DB7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Mission to Mars – Sample Collection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7B58F3-3836-0CAB-24C9-55E660692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356" y="773818"/>
            <a:ext cx="6408836" cy="5159111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22F7957F-9989-6589-63FC-77D3291F8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8" y="6335085"/>
            <a:ext cx="10913164" cy="365125"/>
          </a:xfrm>
        </p:spPr>
        <p:txBody>
          <a:bodyPr/>
          <a:lstStyle/>
          <a:p>
            <a:r>
              <a:rPr lang="en-US" dirty="0"/>
              <a:t>Licensing Notice: This curriculum is free for non-commercial educational use. Any paid program using this material requires a commercial license.</a:t>
            </a:r>
          </a:p>
          <a:p>
            <a:r>
              <a:rPr lang="en-US" dirty="0"/>
              <a:t>Contact: </a:t>
            </a:r>
            <a:r>
              <a:rPr lang="en-US" dirty="0" err="1"/>
              <a:t>contact@arunabraham.us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724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67309-A130-22FB-45B8-2C7CA2232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Extrude Screw Holes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E16C4E-E30A-C74B-FFD2-B8C1E707F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802" y="1690688"/>
            <a:ext cx="8718395" cy="498194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67C33-8C01-0174-6755-FE2D9B3B6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</p:spTree>
    <p:extLst>
      <p:ext uri="{BB962C8B-B14F-4D97-AF65-F5344CB8AC3E}">
        <p14:creationId xmlns:p14="http://schemas.microsoft.com/office/powerpoint/2010/main" val="3656076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1DCEF-8091-699F-D85E-2587400AA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a second Spur Gear (inherit)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864EDC-3AFC-B1FB-80EB-6F4133059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097" y="1773309"/>
            <a:ext cx="8558465" cy="489055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2A6AF2-E793-A165-78DA-772B73265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</p:spTree>
    <p:extLst>
      <p:ext uri="{BB962C8B-B14F-4D97-AF65-F5344CB8AC3E}">
        <p14:creationId xmlns:p14="http://schemas.microsoft.com/office/powerpoint/2010/main" val="3821239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384E4-E1FB-0F2A-6B0D-D7286EF1B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 a Base for the Second Gear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FD7AE1-ADAF-0810-BC38-127B76112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186" y="1609758"/>
            <a:ext cx="8787628" cy="502150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2320D-1276-B9D0-67DA-EE49D8AF0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</p:spTree>
    <p:extLst>
      <p:ext uri="{BB962C8B-B14F-4D97-AF65-F5344CB8AC3E}">
        <p14:creationId xmlns:p14="http://schemas.microsoft.com/office/powerpoint/2010/main" val="2227048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B019-3B3B-09BE-D5C9-D08110CAC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Extrude 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0C4355-24FC-1634-48B9-687D68241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76" y="1624626"/>
            <a:ext cx="8813648" cy="503637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EC42B0-6083-68C3-0B34-2ED27FE54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</p:spTree>
    <p:extLst>
      <p:ext uri="{BB962C8B-B14F-4D97-AF65-F5344CB8AC3E}">
        <p14:creationId xmlns:p14="http://schemas.microsoft.com/office/powerpoint/2010/main" val="746611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C709B-00B3-EB93-63E1-9A53F18B9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Sketch Hole at Base Bottom for Screw Head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1D1147-F1E3-95DA-46F7-E2946442F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086" y="1690688"/>
            <a:ext cx="8403828" cy="480218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523B49-5F18-B70F-C70C-4BCFE7017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</p:spTree>
    <p:extLst>
      <p:ext uri="{BB962C8B-B14F-4D97-AF65-F5344CB8AC3E}">
        <p14:creationId xmlns:p14="http://schemas.microsoft.com/office/powerpoint/2010/main" val="2293653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5469-7036-0422-66B3-C537F6F5B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Extrude hole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DFF296-C67A-47E2-51D8-74200EA0D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485" y="1690688"/>
            <a:ext cx="8685029" cy="496287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949AE2-36EF-D14A-BECF-382E32FCF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</p:spTree>
    <p:extLst>
      <p:ext uri="{BB962C8B-B14F-4D97-AF65-F5344CB8AC3E}">
        <p14:creationId xmlns:p14="http://schemas.microsoft.com/office/powerpoint/2010/main" val="2245087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B53A3-951B-0671-2D44-8691D52A7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Sketch Claw Arms &amp; Sample outline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C02B4D-5C03-8662-B713-03FA2431F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237" y="1690688"/>
            <a:ext cx="8703526" cy="497344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1FCA4D-FB49-D452-CE83-F825BFBA0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</p:spTree>
    <p:extLst>
      <p:ext uri="{BB962C8B-B14F-4D97-AF65-F5344CB8AC3E}">
        <p14:creationId xmlns:p14="http://schemas.microsoft.com/office/powerpoint/2010/main" val="2810758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8AF97-7300-B2AE-6EB4-48D3C54B0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Extrude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14344-923A-970D-92A3-99529E734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711" y="1690688"/>
            <a:ext cx="8722578" cy="498433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DD5A19-8AE9-16E3-EAA8-EA54875EE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</p:spTree>
    <p:extLst>
      <p:ext uri="{BB962C8B-B14F-4D97-AF65-F5344CB8AC3E}">
        <p14:creationId xmlns:p14="http://schemas.microsoft.com/office/powerpoint/2010/main" val="1535889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4E945-4890-3504-4489-8DAE753E9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Sketch Claw Tips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E6EA40-EB12-455F-087A-ACBB6B781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828" y="1877387"/>
            <a:ext cx="8462383" cy="483564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28A613-5C24-D8C3-C3E0-2A1F65DED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</p:spTree>
    <p:extLst>
      <p:ext uri="{BB962C8B-B14F-4D97-AF65-F5344CB8AC3E}">
        <p14:creationId xmlns:p14="http://schemas.microsoft.com/office/powerpoint/2010/main" val="2068895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9FE72-27FC-304D-3C38-E85AFFA81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Extrude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214407-324E-B407-51A5-904AFF7E7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000" y="1690688"/>
            <a:ext cx="8646000" cy="494057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5B87BC-D332-DB81-AB84-F28E400F0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</p:spTree>
    <p:extLst>
      <p:ext uri="{BB962C8B-B14F-4D97-AF65-F5344CB8AC3E}">
        <p14:creationId xmlns:p14="http://schemas.microsoft.com/office/powerpoint/2010/main" val="2448374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073B0-0B91-F447-04EE-2CE1B8244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Claw Base – GoBilda ServoBlock</a:t>
            </a:r>
          </a:p>
        </p:txBody>
      </p:sp>
      <p:pic>
        <p:nvPicPr>
          <p:cNvPr id="1034" name="Picture 10" descr="Compact ServoBlock® (43mm Width, For Standard Size H25T Spline Servo, Hub-Shaft)">
            <a:extLst>
              <a:ext uri="{FF2B5EF4-FFF2-40B4-BE49-F238E27FC236}">
                <a16:creationId xmlns:a16="http://schemas.microsoft.com/office/drawing/2014/main" id="{C03F06B1-92BF-C4A2-6CD4-B4EE83628C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83"/>
          <a:stretch>
            <a:fillRect/>
          </a:stretch>
        </p:blipFill>
        <p:spPr bwMode="auto">
          <a:xfrm>
            <a:off x="7396237" y="1690688"/>
            <a:ext cx="4372232" cy="407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F9AD68D-1A94-3915-109E-93F2A14BA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23837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Provides a strong base</a:t>
            </a:r>
          </a:p>
          <a:p>
            <a:pPr>
              <a:lnSpc>
                <a:spcPct val="150000"/>
              </a:lnSpc>
            </a:pPr>
            <a:r>
              <a:rPr lang="en-US"/>
              <a:t>Support against radial forces</a:t>
            </a:r>
          </a:p>
          <a:p>
            <a:pPr>
              <a:lnSpc>
                <a:spcPct val="150000"/>
              </a:lnSpc>
            </a:pPr>
            <a:r>
              <a:rPr lang="en-US"/>
              <a:t>Many connectors to attach arms to</a:t>
            </a:r>
          </a:p>
          <a:p>
            <a:pPr>
              <a:lnSpc>
                <a:spcPct val="150000"/>
              </a:lnSpc>
            </a:pPr>
            <a:r>
              <a:rPr lang="en-US"/>
              <a:t>Build our claw around the servo block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16873E-2072-E8AE-A489-BEF9B978A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</p:spTree>
    <p:extLst>
      <p:ext uri="{BB962C8B-B14F-4D97-AF65-F5344CB8AC3E}">
        <p14:creationId xmlns:p14="http://schemas.microsoft.com/office/powerpoint/2010/main" val="29072057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6330B-DF81-D414-6139-51E480BC7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Fillet to smoothen 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D97F11-1F7E-63CB-0D91-6BA90E850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466" y="1832783"/>
            <a:ext cx="8473068" cy="484175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0F9BF0-8204-F5DD-E1AD-078AFB165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</p:spTree>
    <p:extLst>
      <p:ext uri="{BB962C8B-B14F-4D97-AF65-F5344CB8AC3E}">
        <p14:creationId xmlns:p14="http://schemas.microsoft.com/office/powerpoint/2010/main" val="587666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DCF9C-ED86-CE48-84DF-69407C0B6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Assembly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8E9239-221C-C88C-F3FD-422D352B6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937E57-BCDD-8779-DF74-89976CD8E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</p:spTree>
    <p:extLst>
      <p:ext uri="{BB962C8B-B14F-4D97-AF65-F5344CB8AC3E}">
        <p14:creationId xmlns:p14="http://schemas.microsoft.com/office/powerpoint/2010/main" val="1335437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B255-1902-809D-B16C-3F5A6AC10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all parts to the 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3B734-D7DF-A574-899E-D21D1E24E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Servo Block &amp; Hub</a:t>
            </a:r>
          </a:p>
          <a:p>
            <a:r>
              <a:rPr lang="en-US"/>
              <a:t>Base</a:t>
            </a:r>
          </a:p>
          <a:p>
            <a:r>
              <a:rPr lang="en-US"/>
              <a:t>Left and Right Claw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F32DA6-8B93-4C73-DB0F-9862ED192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</p:spTree>
    <p:extLst>
      <p:ext uri="{BB962C8B-B14F-4D97-AF65-F5344CB8AC3E}">
        <p14:creationId xmlns:p14="http://schemas.microsoft.com/office/powerpoint/2010/main" val="185357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95EB9-61EC-61C7-6B0C-718203BB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F1336-C95E-6FB9-6440-E648F0907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Fix ServoBlock</a:t>
            </a:r>
          </a:p>
          <a:p>
            <a:r>
              <a:rPr lang="en-US"/>
              <a:t>Fasten Base and Hub to Block</a:t>
            </a:r>
          </a:p>
          <a:p>
            <a:r>
              <a:rPr lang="en-US"/>
              <a:t>Revolute mate:</a:t>
            </a:r>
          </a:p>
          <a:p>
            <a:pPr lvl="1"/>
            <a:r>
              <a:rPr lang="en-US"/>
              <a:t>Claw to Hub</a:t>
            </a:r>
          </a:p>
          <a:p>
            <a:pPr lvl="1"/>
            <a:r>
              <a:rPr lang="en-US"/>
              <a:t>Other Claw to Base (through screw hole)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5F37A-6712-00A3-AD84-35FAC429A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</p:spTree>
    <p:extLst>
      <p:ext uri="{BB962C8B-B14F-4D97-AF65-F5344CB8AC3E}">
        <p14:creationId xmlns:p14="http://schemas.microsoft.com/office/powerpoint/2010/main" val="2557215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D289A-39A6-9F88-C66D-0A0F79E52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Assembly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27E69D-4BCA-46FF-7210-E1C5F0BE6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656" y="1974031"/>
            <a:ext cx="8346688" cy="476953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F2AE5A-88B2-75D4-CDE0-06D6EA736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</p:spTree>
    <p:extLst>
      <p:ext uri="{BB962C8B-B14F-4D97-AF65-F5344CB8AC3E}">
        <p14:creationId xmlns:p14="http://schemas.microsoft.com/office/powerpoint/2010/main" val="3729743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CE54-CAD8-323E-6D30-3F43974F4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 Gear ratios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DAE181-82C5-4B09-0F27-4D55C8820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713" y="1795612"/>
            <a:ext cx="8584484" cy="490541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EC6459-DAFC-BD66-4531-D18615CCD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</p:spTree>
    <p:extLst>
      <p:ext uri="{BB962C8B-B14F-4D97-AF65-F5344CB8AC3E}">
        <p14:creationId xmlns:p14="http://schemas.microsoft.com/office/powerpoint/2010/main" val="2924333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8FD65-D945-418D-9BDA-C2F0F8CB4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Animation Settings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F2D25A-D615-8E37-BEE4-73FFE0584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265" y="1743573"/>
            <a:ext cx="8579470" cy="490255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BD66AA-EC5C-BCE1-4DAB-A209DB8FD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</p:spTree>
    <p:extLst>
      <p:ext uri="{BB962C8B-B14F-4D97-AF65-F5344CB8AC3E}">
        <p14:creationId xmlns:p14="http://schemas.microsoft.com/office/powerpoint/2010/main" val="1732252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81657-A8BE-35A3-5271-213A61605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2A5D5-625B-E77F-70F2-FC4E5A09D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 ServoBlock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CB4C9-2128-5CE4-8831-C266997C8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Get Step file from GoBilda page for the </a:t>
            </a:r>
            <a:r>
              <a:rPr lang="en-US">
                <a:hlinkClick r:id="rId2"/>
              </a:rPr>
              <a:t>ServoBlock</a:t>
            </a:r>
            <a:endParaRPr lang="en-US"/>
          </a:p>
          <a:p>
            <a:r>
              <a:rPr lang="en-US"/>
              <a:t>Import to the Document using: + New Tab &gt; Import</a:t>
            </a:r>
          </a:p>
          <a:p>
            <a:r>
              <a:rPr lang="en-US"/>
              <a:t>Point to the STEP file and wait for import to complete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9881BC-DADC-2DDA-DD12-534D3425A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</p:spTree>
    <p:extLst>
      <p:ext uri="{BB962C8B-B14F-4D97-AF65-F5344CB8AC3E}">
        <p14:creationId xmlns:p14="http://schemas.microsoft.com/office/powerpoint/2010/main" val="3236065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0CEEF-823E-6031-EEB9-4CBB89AE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Derive ServoBlock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F9DEF-64E9-193B-0F4B-1E613D97B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Add to your Part Studio using the Derive command:</a:t>
            </a:r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FBD2D30-B163-9D2C-5506-3304C2FCCF7A}"/>
              </a:ext>
            </a:extLst>
          </p:cNvPr>
          <p:cNvGrpSpPr/>
          <p:nvPr/>
        </p:nvGrpSpPr>
        <p:grpSpPr>
          <a:xfrm>
            <a:off x="475016" y="3179178"/>
            <a:ext cx="11241968" cy="499643"/>
            <a:chOff x="380999" y="5183401"/>
            <a:chExt cx="11241968" cy="49964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ADA36D9-E2FC-4398-D959-F9B23B30B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0999" y="5183401"/>
              <a:ext cx="11241968" cy="4996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CAFA4DA-3A17-A2AE-18F2-F49B6F3C0494}"/>
                </a:ext>
              </a:extLst>
            </p:cNvPr>
            <p:cNvSpPr/>
            <p:nvPr/>
          </p:nvSpPr>
          <p:spPr>
            <a:xfrm>
              <a:off x="8051180" y="5337717"/>
              <a:ext cx="223025" cy="34532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9DB0D9-6A2A-6019-B28A-4368F8974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</p:spTree>
    <p:extLst>
      <p:ext uri="{BB962C8B-B14F-4D97-AF65-F5344CB8AC3E}">
        <p14:creationId xmlns:p14="http://schemas.microsoft.com/office/powerpoint/2010/main" val="2317543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0A695-A637-415C-717A-FFD8A7A8D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26378-2BDB-D6C7-C835-572B463DD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Derive ServoBlock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20554-E5D6-5B19-14D9-8F7C53B7E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Add the ServoBlock and Servo Hub to the Part Studio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A252CB-E40A-FB82-B990-628FBBCF6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926" y="2374950"/>
            <a:ext cx="5925015" cy="41179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5E6C0-8C68-0297-EBDD-712B784B1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</p:spTree>
    <p:extLst>
      <p:ext uri="{BB962C8B-B14F-4D97-AF65-F5344CB8AC3E}">
        <p14:creationId xmlns:p14="http://schemas.microsoft.com/office/powerpoint/2010/main" val="1132399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99903-CE46-0A1F-051B-E405D698C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Sketch to Create Transform Axis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083432-07A8-7536-1078-BB6C67EC5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458" y="1869953"/>
            <a:ext cx="7772400" cy="444137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215DF3-98B9-8146-B9F3-051E306D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</p:spTree>
    <p:extLst>
      <p:ext uri="{BB962C8B-B14F-4D97-AF65-F5344CB8AC3E}">
        <p14:creationId xmlns:p14="http://schemas.microsoft.com/office/powerpoint/2010/main" val="1089456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E5D45-24A5-2269-4A4A-FD37E29F4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Transforms to align Servo Hub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D02FB-B0C3-F9E9-A579-C34FD19D5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472" y="1602324"/>
            <a:ext cx="7772400" cy="444137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274A9E-0FCE-4BA6-1521-7BABDBC28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</p:spTree>
    <p:extLst>
      <p:ext uri="{BB962C8B-B14F-4D97-AF65-F5344CB8AC3E}">
        <p14:creationId xmlns:p14="http://schemas.microsoft.com/office/powerpoint/2010/main" val="694510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C4418-98E6-CE8D-4AD7-224B650BD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a Spur Gear using Gear Labs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59D53F-99E6-3A4C-B91F-6C6A57DC6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378" y="2048372"/>
            <a:ext cx="7945244" cy="454013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5FC439-C88E-2D62-87E8-2C2F35DD4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</p:spTree>
    <p:extLst>
      <p:ext uri="{BB962C8B-B14F-4D97-AF65-F5344CB8AC3E}">
        <p14:creationId xmlns:p14="http://schemas.microsoft.com/office/powerpoint/2010/main" val="149503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814C9-8760-795C-48AA-9BBD9390D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Scetch</a:t>
            </a:r>
            <a:r>
              <a:rPr lang="en-US"/>
              <a:t> holes for Screws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57462D-4052-AFB9-3C9E-78AF95EBC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777" y="1690688"/>
            <a:ext cx="8532446" cy="487568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1FB5D9-F00D-A34F-C4E3-ACA69F5D1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</p:spTree>
    <p:extLst>
      <p:ext uri="{BB962C8B-B14F-4D97-AF65-F5344CB8AC3E}">
        <p14:creationId xmlns:p14="http://schemas.microsoft.com/office/powerpoint/2010/main" val="2257851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885</Words>
  <Application>Microsoft Macintosh PowerPoint</Application>
  <PresentationFormat>Widescreen</PresentationFormat>
  <Paragraphs>79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Aptos</vt:lpstr>
      <vt:lpstr>Aptos Display</vt:lpstr>
      <vt:lpstr>Arial</vt:lpstr>
      <vt:lpstr>Calibri</vt:lpstr>
      <vt:lpstr>Office Theme</vt:lpstr>
      <vt:lpstr>CAD a Claw</vt:lpstr>
      <vt:lpstr>Claw Base – GoBilda ServoBlock</vt:lpstr>
      <vt:lpstr>Import ServoBlock</vt:lpstr>
      <vt:lpstr>Derive ServoBlock</vt:lpstr>
      <vt:lpstr>Derive ServoBlock</vt:lpstr>
      <vt:lpstr>Sketch to Create Transform Axis</vt:lpstr>
      <vt:lpstr>Transforms to align Servo Hub</vt:lpstr>
      <vt:lpstr>Add a Spur Gear using Gear Labs</vt:lpstr>
      <vt:lpstr>Scetch holes for Screws</vt:lpstr>
      <vt:lpstr>Extrude Screw Holes</vt:lpstr>
      <vt:lpstr>Add a second Spur Gear (inherit)</vt:lpstr>
      <vt:lpstr>Build a Base for the Second Gear</vt:lpstr>
      <vt:lpstr>Extrude Base</vt:lpstr>
      <vt:lpstr>Sketch Hole at Base Bottom for Screw Head</vt:lpstr>
      <vt:lpstr>Extrude hole</vt:lpstr>
      <vt:lpstr>Sketch Claw Arms &amp; Sample outline</vt:lpstr>
      <vt:lpstr>Extrude</vt:lpstr>
      <vt:lpstr>Sketch Claw Tips</vt:lpstr>
      <vt:lpstr>Extrude</vt:lpstr>
      <vt:lpstr>Fillet to smoothen base</vt:lpstr>
      <vt:lpstr>Assembly</vt:lpstr>
      <vt:lpstr>Add all parts to the assembly</vt:lpstr>
      <vt:lpstr>PowerPoint Presentation</vt:lpstr>
      <vt:lpstr>Assembly</vt:lpstr>
      <vt:lpstr>Set Gear ratios</vt:lpstr>
      <vt:lpstr>Animation Settings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Arun Abraham</dc:creator>
  <cp:lastModifiedBy>Aarush Abraham</cp:lastModifiedBy>
  <cp:revision>8</cp:revision>
  <dcterms:created xsi:type="dcterms:W3CDTF">2025-07-13T02:38:25Z</dcterms:created>
  <dcterms:modified xsi:type="dcterms:W3CDTF">2026-02-11T03:37:35Z</dcterms:modified>
</cp:coreProperties>
</file>